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9" d="100"/>
          <a:sy n="59" d="100"/>
        </p:scale>
        <p:origin x="816" y="5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10:06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10:06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El hombre que susurraba a las máquinas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Santiago Porras Rodríguez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Innovation Team Leader, MVP Developer Technologies</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1395</TotalTime>
  <Words>55</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Lufga</vt:lpstr>
      <vt:lpstr>Arial</vt:lpstr>
      <vt:lpstr>Consolas</vt:lpstr>
      <vt:lpstr>Segoe UI</vt:lpstr>
      <vt:lpstr>Wingdings</vt:lpstr>
      <vt:lpstr>Myriad Pro</vt:lpstr>
      <vt:lpstr>Quicksand</vt:lpstr>
      <vt:lpstr>White Template</vt:lpstr>
      <vt:lpstr>CorelDRAW</vt:lpstr>
      <vt:lpstr>PowerPoint Presentation</vt:lpstr>
      <vt:lpstr>El hombre que susurraba a las máquinas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2022-03-14T21:16:13Z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